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771" r:id="rId2"/>
    <p:sldId id="265" r:id="rId3"/>
    <p:sldId id="773" r:id="rId4"/>
    <p:sldId id="774" r:id="rId5"/>
    <p:sldId id="775" r:id="rId6"/>
    <p:sldId id="776" r:id="rId7"/>
    <p:sldId id="777" r:id="rId8"/>
    <p:sldId id="778" r:id="rId9"/>
    <p:sldId id="779" r:id="rId10"/>
    <p:sldId id="780" r:id="rId11"/>
    <p:sldId id="781" r:id="rId12"/>
    <p:sldId id="782" r:id="rId13"/>
    <p:sldId id="783" r:id="rId14"/>
    <p:sldId id="784" r:id="rId15"/>
    <p:sldId id="785" r:id="rId16"/>
    <p:sldId id="786" r:id="rId17"/>
    <p:sldId id="787" r:id="rId18"/>
    <p:sldId id="788" r:id="rId19"/>
    <p:sldId id="789" r:id="rId20"/>
    <p:sldId id="790" r:id="rId21"/>
    <p:sldId id="791" r:id="rId22"/>
    <p:sldId id="792" r:id="rId23"/>
    <p:sldId id="793" r:id="rId24"/>
    <p:sldId id="794" r:id="rId25"/>
    <p:sldId id="795" r:id="rId26"/>
    <p:sldId id="796" r:id="rId27"/>
    <p:sldId id="797" r:id="rId28"/>
    <p:sldId id="798" r:id="rId29"/>
    <p:sldId id="799" r:id="rId30"/>
    <p:sldId id="772" r:id="rId31"/>
    <p:sldId id="260" r:id="rId32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659" userDrawn="1">
          <p15:clr>
            <a:srgbClr val="A4A3A4"/>
          </p15:clr>
        </p15:guide>
        <p15:guide id="3" pos="756" userDrawn="1">
          <p15:clr>
            <a:srgbClr val="A4A3A4"/>
          </p15:clr>
        </p15:guide>
        <p15:guide id="4" pos="60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D60000"/>
    <a:srgbClr val="FF1D1D"/>
    <a:srgbClr val="F4B183"/>
    <a:srgbClr val="F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9" autoAdjust="0"/>
    <p:restoredTop sz="94830" autoAdjust="0"/>
  </p:normalViewPr>
  <p:slideViewPr>
    <p:cSldViewPr snapToGrid="0">
      <p:cViewPr varScale="1">
        <p:scale>
          <a:sx n="82" d="100"/>
          <a:sy n="82" d="100"/>
        </p:scale>
        <p:origin x="-318" y="-90"/>
      </p:cViewPr>
      <p:guideLst>
        <p:guide orient="horz" pos="2160"/>
        <p:guide pos="3659"/>
        <p:guide pos="756"/>
        <p:guide pos="6085"/>
      </p:guideLst>
    </p:cSldViewPr>
  </p:slideViewPr>
  <p:outlineViewPr>
    <p:cViewPr>
      <p:scale>
        <a:sx n="33" d="100"/>
        <a:sy n="33" d="100"/>
      </p:scale>
      <p:origin x="0" y="-340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0E238-23A0-4F1A-8A46-BB502B62DCDD}" type="datetimeFigureOut">
              <a:rPr lang="zh-CN" altLang="en-US" smtClean="0"/>
              <a:t>2018-12-07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DA16D-C77F-42ED-B06C-0E600EB8C7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925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B4969AFF-668F-4527-B89A-DF7862A40D96}" type="slidenum">
              <a:rPr lang="zh-CN" altLang="en-US" sz="1800" dirty="0" smtClean="0"/>
              <a:pPr algn="l">
                <a:defRPr/>
              </a:pPr>
              <a:t>3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95B26084-6C6B-478A-84B5-39C89434F1E1}" type="slidenum">
              <a:rPr lang="zh-CN" altLang="en-US" sz="1800" dirty="0" smtClean="0"/>
              <a:pPr algn="l">
                <a:defRPr/>
              </a:pPr>
              <a:t>12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4502A004-8F2D-41DE-96C6-93C22B537468}" type="slidenum">
              <a:rPr lang="zh-CN" altLang="en-US" sz="1800" dirty="0" smtClean="0"/>
              <a:pPr algn="l">
                <a:defRPr/>
              </a:pPr>
              <a:t>13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15E6418C-9FC9-46B7-BC33-D070C2FD8CF6}" type="slidenum">
              <a:rPr lang="zh-CN" altLang="en-US" sz="1800" dirty="0" smtClean="0"/>
              <a:pPr algn="l">
                <a:defRPr/>
              </a:pPr>
              <a:t>14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F132B9D0-6226-4D4C-8FDC-2EFFB36394C7}" type="slidenum">
              <a:rPr lang="zh-CN" altLang="en-US" sz="1800" dirty="0" smtClean="0"/>
              <a:pPr algn="l">
                <a:defRPr/>
              </a:pPr>
              <a:t>15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9162A09B-3C39-4DD5-8FF9-0AC4B814962C}" type="slidenum">
              <a:rPr lang="zh-CN" altLang="en-US" sz="1800" dirty="0" smtClean="0"/>
              <a:pPr algn="l">
                <a:defRPr/>
              </a:pPr>
              <a:t>16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50692000-D070-40DB-829D-B31E70C5FA3D}" type="slidenum">
              <a:rPr lang="zh-CN" altLang="en-US" sz="1800" dirty="0" smtClean="0"/>
              <a:pPr algn="l">
                <a:defRPr/>
              </a:pPr>
              <a:t>17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A0F1A1E3-4290-47B7-9299-596E2557A67B}" type="slidenum">
              <a:rPr lang="zh-CN" altLang="en-US" sz="1800" dirty="0" smtClean="0"/>
              <a:pPr algn="l">
                <a:defRPr/>
              </a:pPr>
              <a:t>18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A9BE18AF-2857-4457-B188-EBD7B702F3F4}" type="slidenum">
              <a:rPr lang="zh-CN" altLang="en-US" sz="1800" dirty="0" smtClean="0"/>
              <a:pPr algn="l">
                <a:defRPr/>
              </a:pPr>
              <a:t>19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BBA24A9D-FFD9-4466-ABD4-EE41B2DD82EE}" type="slidenum">
              <a:rPr lang="zh-CN" altLang="en-US" sz="1800" dirty="0" smtClean="0"/>
              <a:pPr algn="l">
                <a:defRPr/>
              </a:pPr>
              <a:t>20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D7669FFA-8403-4651-9D2D-608379F53ABB}" type="slidenum">
              <a:rPr lang="zh-CN" altLang="en-US" sz="1800" dirty="0" smtClean="0"/>
              <a:pPr algn="l">
                <a:defRPr/>
              </a:pPr>
              <a:t>21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EBB9591B-C9B5-4463-B71D-760546A27B5D}" type="slidenum">
              <a:rPr lang="zh-CN" altLang="en-US" sz="1800" dirty="0" smtClean="0"/>
              <a:pPr algn="l">
                <a:defRPr/>
              </a:pPr>
              <a:t>4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6892364D-8357-4A82-A802-41DD48BB0B2C}" type="slidenum">
              <a:rPr lang="zh-CN" altLang="en-US" sz="1800" dirty="0" smtClean="0"/>
              <a:pPr algn="l">
                <a:defRPr/>
              </a:pPr>
              <a:t>22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8ED9E93D-00D3-43E7-8288-AA4651BBFF67}" type="slidenum">
              <a:rPr lang="zh-CN" altLang="en-US" sz="1800" dirty="0" smtClean="0"/>
              <a:pPr algn="l">
                <a:defRPr/>
              </a:pPr>
              <a:t>23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60809492-AD94-46BA-8C8A-572EC5E3BD7D}" type="slidenum">
              <a:rPr lang="zh-CN" altLang="en-US" sz="1800" dirty="0" smtClean="0"/>
              <a:pPr algn="l">
                <a:defRPr/>
              </a:pPr>
              <a:t>24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E973AFF0-F41B-4031-AC73-EC21B7AE6041}" type="slidenum">
              <a:rPr lang="zh-CN" altLang="en-US" sz="1800" dirty="0" smtClean="0"/>
              <a:pPr algn="l">
                <a:defRPr/>
              </a:pPr>
              <a:t>25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50F6F583-8997-4DD1-BCBA-0FEFD6099A9D}" type="slidenum">
              <a:rPr lang="zh-CN" altLang="en-US" sz="1800" dirty="0" smtClean="0"/>
              <a:pPr algn="l">
                <a:defRPr/>
              </a:pPr>
              <a:t>26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A2041B79-9C8D-461B-A00B-B2EA8B781784}" type="slidenum">
              <a:rPr lang="zh-CN" altLang="en-US" sz="1800" dirty="0" smtClean="0"/>
              <a:pPr algn="l">
                <a:defRPr/>
              </a:pPr>
              <a:t>27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4AC84198-9148-4BFE-9FCA-763C62D21142}" type="slidenum">
              <a:rPr lang="zh-CN" altLang="en-US" sz="1800" dirty="0" smtClean="0"/>
              <a:pPr algn="l">
                <a:defRPr/>
              </a:pPr>
              <a:t>28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3D31D668-AD5B-4813-9B39-B839CBC46DBA}" type="slidenum">
              <a:rPr lang="zh-CN" altLang="en-US" sz="1800" dirty="0" smtClean="0"/>
              <a:pPr algn="l">
                <a:defRPr/>
              </a:pPr>
              <a:t>29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8499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D727F4FF-75DB-4B3B-ABDB-F4ECCBA3105E}" type="slidenum">
              <a:rPr lang="zh-CN" altLang="en-US" sz="1800" dirty="0" smtClean="0"/>
              <a:pPr algn="l">
                <a:defRPr/>
              </a:pPr>
              <a:t>30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7150EF0B-2CD6-493B-993C-524574F693B8}" type="slidenum">
              <a:rPr lang="zh-CN" altLang="en-US" sz="1800" dirty="0" smtClean="0"/>
              <a:pPr algn="l">
                <a:defRPr/>
              </a:pPr>
              <a:t>5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6E85F0CA-E63D-45C0-8041-68DB9397F08C}" type="slidenum">
              <a:rPr lang="zh-CN" altLang="en-US" sz="1800" dirty="0" smtClean="0"/>
              <a:pPr algn="l">
                <a:defRPr/>
              </a:pPr>
              <a:t>6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564F6642-BD69-400A-AE52-19264B1805F4}" type="slidenum">
              <a:rPr lang="zh-CN" altLang="en-US" sz="1800" dirty="0" smtClean="0"/>
              <a:pPr algn="l">
                <a:defRPr/>
              </a:pPr>
              <a:t>7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62E4390D-1460-4F60-89E0-EE0D6AAB284D}" type="slidenum">
              <a:rPr lang="zh-CN" altLang="en-US" sz="1800" dirty="0" smtClean="0"/>
              <a:pPr algn="l">
                <a:defRPr/>
              </a:pPr>
              <a:t>8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87E815B1-434A-4F9C-8DE5-D1E6BBD1B432}" type="slidenum">
              <a:rPr lang="zh-CN" altLang="en-US" sz="1800" dirty="0" smtClean="0"/>
              <a:pPr algn="l">
                <a:defRPr/>
              </a:pPr>
              <a:t>9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53715966-D29D-4B4E-904E-BDA4996DDB74}" type="slidenum">
              <a:rPr lang="zh-CN" altLang="en-US" sz="1800" dirty="0" smtClean="0"/>
              <a:pPr algn="l">
                <a:defRPr/>
              </a:pPr>
              <a:t>10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如何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多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快</a:t>
            </a:r>
            <a:r>
              <a:rPr lang="zh-CN" altLang="en-US" b="1" kern="0" dirty="0">
                <a:solidFill>
                  <a:srgbClr val="00B05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好</a:t>
            </a:r>
            <a:r>
              <a:rPr lang="zh-CN" altLang="en-US" b="1" kern="0" dirty="0">
                <a:solidFill>
                  <a:srgbClr val="FFC00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省</a:t>
            </a:r>
            <a:r>
              <a:rPr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+mj-ea"/>
                <a:cs typeface="+mj-cs"/>
                <a:sym typeface="+mn-ea"/>
              </a:rPr>
              <a:t>一次性快速通过考试？</a:t>
            </a: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>
            <a:prstTxWarp prst="textNoShape">
              <a:avLst/>
            </a:prstTxWarp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algn="l">
              <a:defRPr/>
            </a:pPr>
            <a:fld id="{67987550-FC6A-46F2-86A3-347B21BF344A}" type="slidenum">
              <a:rPr lang="zh-CN" altLang="en-US" sz="1800" dirty="0" smtClean="0"/>
              <a:pPr algn="l">
                <a:defRPr/>
              </a:pPr>
              <a:t>11</a:t>
            </a:fld>
            <a:endParaRPr lang="zh-CN" altLang="en-US" sz="180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320800" y="1122363"/>
            <a:ext cx="9474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单击此处编辑课程标题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20800" y="3602038"/>
            <a:ext cx="94742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749BB47C-0B23-4B02-B769-BE8BB50E62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3" y="5939171"/>
            <a:ext cx="2016221" cy="63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88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2" y="5804113"/>
            <a:ext cx="2016221" cy="63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86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dirty="0"/>
              <a:t>单击此处编辑章标题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2" y="5872774"/>
            <a:ext cx="2016221" cy="63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77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2" y="5811348"/>
            <a:ext cx="2016221" cy="63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42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78227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3" y="5897301"/>
            <a:ext cx="2016221" cy="63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31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90FCE-D58E-4466-9747-84928ED2354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Picture 10" descr="pasted-image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417466"/>
            <a:ext cx="2895600" cy="582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9804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文本框 6"/>
          <p:cNvSpPr txBox="1"/>
          <p:nvPr userDrawn="1"/>
        </p:nvSpPr>
        <p:spPr>
          <a:xfrm>
            <a:off x="3926175" y="2374900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/>
              <a:t>技术成就梦想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95" y="6086621"/>
            <a:ext cx="1459338" cy="2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00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90FCE-D58E-4466-9747-84928ED235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804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68" userDrawn="1">
          <p15:clr>
            <a:srgbClr val="F26B43"/>
          </p15:clr>
        </p15:guide>
        <p15:guide id="4" pos="69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201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1" y="581025"/>
            <a:ext cx="10348758" cy="539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78809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395288"/>
            <a:ext cx="10110607" cy="560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97116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9" y="595314"/>
            <a:ext cx="10145824" cy="5273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30784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614364"/>
            <a:ext cx="10253805" cy="5288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16458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566739"/>
            <a:ext cx="10033683" cy="5262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40778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9" y="614363"/>
            <a:ext cx="10460648" cy="5381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65032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9" y="619125"/>
            <a:ext cx="10243726" cy="5260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87148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1" y="623889"/>
            <a:ext cx="10468470" cy="5371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70137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614363"/>
            <a:ext cx="10078151" cy="5184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9025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585788"/>
            <a:ext cx="10339377" cy="5363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77551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标题 1">
            <a:extLst>
              <a:ext uri="{FF2B5EF4-FFF2-40B4-BE49-F238E27FC236}">
                <a16:creationId xmlns:a16="http://schemas.microsoft.com/office/drawing/2014/main" xmlns="" id="{A3D9A432-3FF1-423E-8F35-66DEDBE0CC3B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46811" y="2242845"/>
            <a:ext cx="7805938" cy="10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-150" normalizeH="0" baseline="0" noProof="0" smtClean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项目干系人管理</a:t>
            </a:r>
            <a:endParaRPr kumimoji="0" lang="zh-CN" altLang="en-US" sz="6600" b="1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xmlns="" id="{91149416-FA23-4423-A71E-41E29210B0E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46813" y="857314"/>
            <a:ext cx="2160000" cy="612000"/>
          </a:xfrm>
          <a:prstGeom prst="roundRect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>
            <a:outerShdw blurRad="342900" dist="22860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九阳神功专题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444A4C1-E019-481D-B85F-52CD79D9ED1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606812" y="3866294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smtClean="0">
                <a:latin typeface="+mn-ea"/>
              </a:rPr>
              <a:t>授课：薛大龙</a:t>
            </a:r>
            <a:endParaRPr lang="zh-CN" altLang="en-US" sz="3200" b="1" dirty="0">
              <a:latin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0444A4C1-E019-481D-B85F-52CD79D9ED1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20433" y="4745969"/>
            <a:ext cx="80444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smtClean="0">
                <a:latin typeface="+mn-ea"/>
              </a:rPr>
              <a:t>简介：中共党员、北京理工大学博士研究生、多所大学客座教授、北京市评标专家，多次参与软考的</a:t>
            </a:r>
            <a:r>
              <a:rPr lang="zh-CN" altLang="en-US" sz="2000" b="1" smtClean="0">
                <a:solidFill>
                  <a:srgbClr val="FF0000"/>
                </a:solidFill>
                <a:latin typeface="+mn-ea"/>
              </a:rPr>
              <a:t>命题与阅卷</a:t>
            </a:r>
            <a:r>
              <a:rPr lang="zh-CN" altLang="en-US" sz="2000" smtClean="0">
                <a:latin typeface="+mn-ea"/>
              </a:rPr>
              <a:t>，主编出版专著超过</a:t>
            </a:r>
            <a:r>
              <a:rPr lang="en-US" altLang="zh-CN" sz="2000" smtClean="0">
                <a:latin typeface="+mn-ea"/>
              </a:rPr>
              <a:t>60</a:t>
            </a:r>
            <a:r>
              <a:rPr lang="zh-CN" altLang="en-US" sz="2000" smtClean="0">
                <a:latin typeface="+mn-ea"/>
              </a:rPr>
              <a:t>部！</a:t>
            </a:r>
            <a:endParaRPr lang="zh-CN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4110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6" y="633414"/>
            <a:ext cx="10458438" cy="5339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49807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4" y="604839"/>
            <a:ext cx="10258364" cy="5304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48921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1" y="647700"/>
            <a:ext cx="10215550" cy="5197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93630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9" y="581025"/>
            <a:ext cx="10068700" cy="5241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03372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571500"/>
            <a:ext cx="10301357" cy="538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15392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9" y="623888"/>
            <a:ext cx="10148640" cy="5221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96775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6" y="628650"/>
            <a:ext cx="10391056" cy="533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71629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4" y="395288"/>
            <a:ext cx="9945848" cy="5524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95824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600075"/>
            <a:ext cx="10380949" cy="5395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09478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619125"/>
            <a:ext cx="10095763" cy="5202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68274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47713"/>
            <a:ext cx="10513671" cy="513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67394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Box 4"/>
          <p:cNvSpPr txBox="1">
            <a:spLocks noChangeArrowheads="1"/>
          </p:cNvSpPr>
          <p:nvPr/>
        </p:nvSpPr>
        <p:spPr bwMode="auto">
          <a:xfrm>
            <a:off x="731508" y="1441285"/>
            <a:ext cx="7519987" cy="348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901" tIns="50950" rIns="101901" bIns="50950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200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Q&amp;A</a:t>
            </a:r>
            <a:endParaRPr lang="zh-CN" altLang="en-US" sz="22000">
              <a:solidFill>
                <a:srgbClr val="C0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7587" name="TextBox 5"/>
          <p:cNvSpPr txBox="1">
            <a:spLocks noChangeArrowheads="1"/>
          </p:cNvSpPr>
          <p:nvPr/>
        </p:nvSpPr>
        <p:spPr bwMode="auto">
          <a:xfrm>
            <a:off x="196850" y="46038"/>
            <a:ext cx="28813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 b="1">
                <a:solidFill>
                  <a:schemeClr val="tx2"/>
                </a:solidFill>
                <a:latin typeface="微软雅黑" pitchFamily="34" charset="-122"/>
              </a:rPr>
              <a:t>谢谢</a:t>
            </a:r>
          </a:p>
        </p:txBody>
      </p:sp>
      <p:sp>
        <p:nvSpPr>
          <p:cNvPr id="67588" name="文本框 1"/>
          <p:cNvSpPr txBox="1">
            <a:spLocks noChangeArrowheads="1"/>
          </p:cNvSpPr>
          <p:nvPr/>
        </p:nvSpPr>
        <p:spPr bwMode="auto">
          <a:xfrm>
            <a:off x="581025" y="4618038"/>
            <a:ext cx="9429874" cy="133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-112713" eaLnBrk="0" hangingPunct="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w Cen MT"/>
                <a:ea typeface="微软雅黑" pitchFamily="34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Tw Cen MT"/>
                <a:ea typeface="微软雅黑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薛博士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主讲领域</a:t>
            </a:r>
            <a:r>
              <a:rPr lang="zh-CN" altLang="en-US" sz="1800" b="1" smtClean="0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：信息系统</a:t>
            </a:r>
            <a:r>
              <a:rPr lang="zh-CN" altLang="en-US" sz="1800" b="1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项目管理师</a:t>
            </a:r>
            <a:r>
              <a:rPr lang="zh-CN" altLang="en-US" sz="1800" b="1" smtClean="0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、</a:t>
            </a:r>
            <a:r>
              <a:rPr lang="zh-CN" altLang="en-US" sz="1800" b="1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系统分析师、</a:t>
            </a:r>
            <a:r>
              <a:rPr lang="zh-CN" altLang="en-US" sz="1800" b="1" smtClean="0">
                <a:solidFill>
                  <a:srgbClr val="001D59"/>
                </a:solidFill>
                <a:latin typeface="Georgia" pitchFamily="18" charset="0"/>
                <a:sym typeface="微软雅黑" pitchFamily="34" charset="-122"/>
              </a:rPr>
              <a:t>系统架构设计师、系统规划与管理师</a:t>
            </a:r>
            <a:endParaRPr lang="en-US" altLang="zh-CN" sz="1800" b="1">
              <a:solidFill>
                <a:srgbClr val="001D59"/>
              </a:solidFill>
              <a:latin typeface="Georgia" pitchFamily="18" charset="0"/>
              <a:sym typeface="微软雅黑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C00000"/>
                </a:solidFill>
                <a:latin typeface="Georgia" pitchFamily="18" charset="0"/>
                <a:sym typeface="微软雅黑" pitchFamily="34" charset="-122"/>
              </a:rPr>
              <a:t>薛博士版权所有，已申请知识产权保护，侵权必究！</a:t>
            </a:r>
          </a:p>
        </p:txBody>
      </p:sp>
      <p:pic>
        <p:nvPicPr>
          <p:cNvPr id="67589" name="图片 4" descr="T13xZTBXJv1RCvBVdK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0" y="1023938"/>
            <a:ext cx="52832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0" y="1023938"/>
            <a:ext cx="5484366" cy="3191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4277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033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361950"/>
            <a:ext cx="9703442" cy="5425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67163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614363"/>
            <a:ext cx="10325513" cy="5335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2211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6" y="604839"/>
            <a:ext cx="10218878" cy="5288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04424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1" y="633413"/>
            <a:ext cx="10032844" cy="5130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30729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366713"/>
            <a:ext cx="9816477" cy="5494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22444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1" y="361950"/>
            <a:ext cx="9869588" cy="5537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83596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Name&quot;:&quot;无&quot;,&quot;HeaderHeight&quot;:0.0,&quot;TopMargin&quot;:0.0,&quot;FooterHeight&quot;:0.0,&quot;BottomMargin&quot;:0.0,&quot;SideMargin&quot;:10.0,&quot;IntervalMargin&quot;:0.0,&quot;Id&quot;:&quot;GuidesStyle_None&quot;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Tw Cen MT"/>
        <a:ea typeface="微软雅黑"/>
        <a:cs typeface=""/>
      </a:majorFont>
      <a:minorFont>
        <a:latin typeface="Tw Cen M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1299</TotalTime>
  <Words>303</Words>
  <Application>Microsoft Office PowerPoint</Application>
  <PresentationFormat>自定义</PresentationFormat>
  <Paragraphs>65</Paragraphs>
  <Slides>31</Slides>
  <Notes>28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2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yali cao</dc:creator>
  <cp:lastModifiedBy>薛大龙</cp:lastModifiedBy>
  <cp:revision>298</cp:revision>
  <dcterms:created xsi:type="dcterms:W3CDTF">2016-09-12T07:04:34Z</dcterms:created>
  <dcterms:modified xsi:type="dcterms:W3CDTF">2018-12-07T09:47:51Z</dcterms:modified>
</cp:coreProperties>
</file>